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4608-F125-4B86-B995-536961FB25E8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A9D1-C447-4E7C-B789-0C60C6C6C8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4608-F125-4B86-B995-536961FB25E8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A9D1-C447-4E7C-B789-0C60C6C6C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4608-F125-4B86-B995-536961FB25E8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A9D1-C447-4E7C-B789-0C60C6C6C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4608-F125-4B86-B995-536961FB25E8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A9D1-C447-4E7C-B789-0C60C6C6C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4608-F125-4B86-B995-536961FB25E8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A9D1-C447-4E7C-B789-0C60C6C6C8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4608-F125-4B86-B995-536961FB25E8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A9D1-C447-4E7C-B789-0C60C6C6C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4608-F125-4B86-B995-536961FB25E8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A9D1-C447-4E7C-B789-0C60C6C6C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4608-F125-4B86-B995-536961FB25E8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04A9D1-C447-4E7C-B789-0C60C6C6C8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4608-F125-4B86-B995-536961FB25E8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A9D1-C447-4E7C-B789-0C60C6C6C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4608-F125-4B86-B995-536961FB25E8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004A9D1-C447-4E7C-B789-0C60C6C6C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07F4608-F125-4B86-B995-536961FB25E8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A9D1-C447-4E7C-B789-0C60C6C6C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07F4608-F125-4B86-B995-536961FB25E8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04A9D1-C447-4E7C-B789-0C60C6C6C89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Markov Chains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65082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581400"/>
            <a:ext cx="8635134" cy="1141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686800" cy="38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05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087552" cy="112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53" y="2590800"/>
            <a:ext cx="912044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244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9734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8078"/>
            <a:ext cx="9144000" cy="1580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23617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6265661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48200"/>
            <a:ext cx="91011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</TotalTime>
  <Words>4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Markov Chains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Markov Chains</dc:title>
  <dc:creator>bpeters</dc:creator>
  <cp:lastModifiedBy>bpeters</cp:lastModifiedBy>
  <cp:revision>4</cp:revision>
  <dcterms:created xsi:type="dcterms:W3CDTF">2011-12-12T17:25:02Z</dcterms:created>
  <dcterms:modified xsi:type="dcterms:W3CDTF">2011-12-12T17:58:53Z</dcterms:modified>
</cp:coreProperties>
</file>