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0E1CDB-2F79-4E72-9239-51DA2CC9E35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E7770C-3A42-467A-B7BA-943336A6DE0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Exponential and Logistic Growth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Exponent Property of Log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y</a:t>
            </a:r>
            <a:r>
              <a:rPr lang="en-US" baseline="30000" dirty="0" err="1" smtClean="0"/>
              <a:t>x</a:t>
            </a:r>
            <a:r>
              <a:rPr lang="en-US" dirty="0" smtClean="0"/>
              <a:t> = x log 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to Solve Doubling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2001, Cambodia’s population was 12 million, with an annual growth rate of roughly 2 %.  In what year will Cambodia’s population double, assuming that the growth rate remains the same?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$10,000 in a bank account that is paying an interest rate of 5%, which is being compounded annually, how many years will it take to double if the interest rate stays the same?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a radioactive material decays with an annual growth rate of      -32%.  How many years will it take 50 lbs of material to decay to 25 lbs?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D = 5</a:t>
            </a:r>
            <a:r>
              <a:rPr lang="en-US" i="1" dirty="0" smtClean="0"/>
              <a:t>e</a:t>
            </a:r>
            <a:r>
              <a:rPr lang="en-US" baseline="30000" dirty="0" smtClean="0"/>
              <a:t>-.4h</a:t>
            </a:r>
            <a:r>
              <a:rPr lang="en-US" dirty="0" smtClean="0"/>
              <a:t> can be used to find the number of milligrams of a certain drug that is in a patient’s blood stream h hours after the drug has been administered.  When the number of milligrams reaches 2, the drug is to be re-administered.  What is the time between injections?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resources may cause a population to grow according to logistic growth.</a:t>
            </a:r>
          </a:p>
          <a:p>
            <a:r>
              <a:rPr lang="en-US" dirty="0" smtClean="0"/>
              <a:t>Example: growth rate of AIDS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3657600"/>
          <a:ext cx="6096000" cy="2865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Growth Rate per year as whole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1985</a:t>
                      </a:r>
                      <a:r>
                        <a:rPr lang="en-US" baseline="0" dirty="0" smtClean="0"/>
                        <a:t> – 1986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1986</a:t>
                      </a:r>
                      <a:r>
                        <a:rPr lang="en-US" baseline="0" dirty="0" smtClean="0"/>
                        <a:t> -1987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1987 – 1988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1988</a:t>
                      </a:r>
                      <a:r>
                        <a:rPr lang="en-US" baseline="0" dirty="0" smtClean="0"/>
                        <a:t> – 1989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1989 – 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 – 1991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</TotalTime>
  <Words>244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Modeling</vt:lpstr>
      <vt:lpstr>Exponent Property of Log Function</vt:lpstr>
      <vt:lpstr>Using to Solve Doubling Pop</vt:lpstr>
      <vt:lpstr>Compound Interest</vt:lpstr>
      <vt:lpstr>Radioactive Decay</vt:lpstr>
      <vt:lpstr>Drug Medication</vt:lpstr>
      <vt:lpstr>Logistic Growth</vt:lpstr>
      <vt:lpstr>Slide 8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bpeters</dc:creator>
  <cp:lastModifiedBy>bpeters</cp:lastModifiedBy>
  <cp:revision>3</cp:revision>
  <dcterms:created xsi:type="dcterms:W3CDTF">2012-03-07T16:57:25Z</dcterms:created>
  <dcterms:modified xsi:type="dcterms:W3CDTF">2012-03-07T17:19:40Z</dcterms:modified>
</cp:coreProperties>
</file>