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07D20-FE28-4EC0-A655-F060260BA6E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681D3F-EFCA-44F0-A551-FA27648E7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07D20-FE28-4EC0-A655-F060260BA6E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81D3F-EFCA-44F0-A551-FA27648E7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07D20-FE28-4EC0-A655-F060260BA6E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681D3F-EFCA-44F0-A551-FA27648E7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07D20-FE28-4EC0-A655-F060260BA6E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81D3F-EFCA-44F0-A551-FA27648E7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07D20-FE28-4EC0-A655-F060260BA6E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A681D3F-EFCA-44F0-A551-FA27648E7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07D20-FE28-4EC0-A655-F060260BA6E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81D3F-EFCA-44F0-A551-FA27648E7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07D20-FE28-4EC0-A655-F060260BA6E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81D3F-EFCA-44F0-A551-FA27648E7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07D20-FE28-4EC0-A655-F060260BA6E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81D3F-EFCA-44F0-A551-FA27648E7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07D20-FE28-4EC0-A655-F060260BA6E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81D3F-EFCA-44F0-A551-FA27648E7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07D20-FE28-4EC0-A655-F060260BA6E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81D3F-EFCA-44F0-A551-FA27648E7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07D20-FE28-4EC0-A655-F060260BA6E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81D3F-EFCA-44F0-A551-FA27648E72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07D20-FE28-4EC0-A655-F060260BA6E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681D3F-EFCA-44F0-A551-FA27648E7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Markov Chains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More with Matrices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14400"/>
            <a:ext cx="4673910" cy="1013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362200"/>
            <a:ext cx="807542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276600"/>
            <a:ext cx="841766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02168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14600"/>
            <a:ext cx="7993066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038600"/>
            <a:ext cx="826389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443" y="1447800"/>
            <a:ext cx="8928557" cy="17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57200"/>
            <a:ext cx="4172935" cy="1818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025" y="2743200"/>
            <a:ext cx="8926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079246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using the discrete Markov chain process</a:t>
            </a:r>
          </a:p>
          <a:p>
            <a:r>
              <a:rPr lang="en-US" dirty="0" smtClean="0"/>
              <a:t>They have the Markov property</a:t>
            </a:r>
          </a:p>
          <a:p>
            <a:pPr lvl="1"/>
            <a:r>
              <a:rPr lang="en-US" dirty="0" smtClean="0"/>
              <a:t>The future only depends on the present state and is independent</a:t>
            </a:r>
          </a:p>
          <a:p>
            <a:pPr lvl="1"/>
            <a:r>
              <a:rPr lang="en-US" dirty="0" smtClean="0"/>
              <a:t>This is also called </a:t>
            </a:r>
            <a:r>
              <a:rPr lang="en-US" dirty="0" err="1" smtClean="0"/>
              <a:t>memorylessness</a:t>
            </a:r>
            <a:endParaRPr lang="en-US" dirty="0" smtClean="0"/>
          </a:p>
          <a:p>
            <a:r>
              <a:rPr lang="en-US" dirty="0" smtClean="0"/>
              <a:t>They are also stochastic</a:t>
            </a:r>
          </a:p>
          <a:p>
            <a:pPr lvl="1"/>
            <a:r>
              <a:rPr lang="en-US" dirty="0" smtClean="0"/>
              <a:t>All transitions are probabilistic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78497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229600" cy="445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876800"/>
            <a:ext cx="806470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914400"/>
            <a:ext cx="3100075" cy="1713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819400"/>
            <a:ext cx="655023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86410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362200"/>
            <a:ext cx="586939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129</TotalTime>
  <Words>44</Words>
  <Application>Microsoft Office PowerPoint</Application>
  <PresentationFormat>On-screen Show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Markov Chains</vt:lpstr>
      <vt:lpstr>Slide 2</vt:lpstr>
      <vt:lpstr>Slide 3</vt:lpstr>
      <vt:lpstr>Slide 4</vt:lpstr>
      <vt:lpstr>Markov Chains</vt:lpstr>
      <vt:lpstr>Slide 6</vt:lpstr>
      <vt:lpstr>Slide 7</vt:lpstr>
      <vt:lpstr>Slide 8</vt:lpstr>
      <vt:lpstr>Slide 9</vt:lpstr>
      <vt:lpstr>Slide 10</vt:lpstr>
      <vt:lpstr>Slide 11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Markov Chains</dc:title>
  <dc:creator>bpeters</dc:creator>
  <cp:lastModifiedBy>Grimmell</cp:lastModifiedBy>
  <cp:revision>8</cp:revision>
  <dcterms:created xsi:type="dcterms:W3CDTF">2011-12-08T17:32:36Z</dcterms:created>
  <dcterms:modified xsi:type="dcterms:W3CDTF">2014-04-29T10:43:47Z</dcterms:modified>
</cp:coreProperties>
</file>