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4BF5-F6BE-4487-82DA-30015F4B4FE3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D85CB-FA8E-40EA-9A3B-B3274FAFD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D85CB-FA8E-40EA-9A3B-B3274FAFD16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A51F80B-B3B7-4478-9C19-836585D8A1C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7B4D78-5041-43EE-A70A-12EC7AFAAD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29980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9372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99" y="3657600"/>
            <a:ext cx="446870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229600" cy="248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038600"/>
            <a:ext cx="691825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4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916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39528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1066800"/>
            <a:ext cx="88296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09" y="2057400"/>
            <a:ext cx="767836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685800"/>
            <a:ext cx="8001000" cy="51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" y="1519238"/>
            <a:ext cx="8810458" cy="38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231504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9429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</TotalTime>
  <Words>5</Words>
  <Application>Microsoft Office PowerPoint</Application>
  <PresentationFormat>On-screen Show (4:3)</PresentationFormat>
  <Paragraphs>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Markov Chains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Chains</dc:title>
  <dc:creator>bpeters</dc:creator>
  <cp:lastModifiedBy>bpeters</cp:lastModifiedBy>
  <cp:revision>2</cp:revision>
  <dcterms:created xsi:type="dcterms:W3CDTF">2011-12-13T17:41:55Z</dcterms:created>
  <dcterms:modified xsi:type="dcterms:W3CDTF">2011-12-13T17:56:52Z</dcterms:modified>
</cp:coreProperties>
</file>